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6" r:id="rId16"/>
    <p:sldId id="275" r:id="rId17"/>
    <p:sldId id="277" r:id="rId18"/>
    <p:sldId id="279" r:id="rId19"/>
    <p:sldId id="278" r:id="rId20"/>
    <p:sldId id="280" r:id="rId21"/>
    <p:sldId id="287" r:id="rId22"/>
    <p:sldId id="270" r:id="rId23"/>
    <p:sldId id="271" r:id="rId24"/>
    <p:sldId id="272" r:id="rId25"/>
    <p:sldId id="273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660"/>
  </p:normalViewPr>
  <p:slideViewPr>
    <p:cSldViewPr>
      <p:cViewPr varScale="1">
        <p:scale>
          <a:sx n="68" d="100"/>
          <a:sy n="68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ALBUMI FOTORAFIK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TINA DEKOR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906763_937592783034394_40427860703114247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12427_933130320147307_68856702561309437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0"/>
            <a:ext cx="812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64210_948096318650707_50924560660540148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tura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6350" cy="670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DEKORIME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OBORREVE</a:t>
            </a:r>
            <a:endParaRPr lang="en-US" sz="9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35074_934639556663050_57332537741364227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68170_952703888189950_796081596596207602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4" y="0"/>
            <a:ext cx="8708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91932_934639539996385_57209962534436432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orr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759"/>
            <a:ext cx="9144000" cy="608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95388_934639506663055_1584205223156160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343" y="0"/>
            <a:ext cx="59293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14600"/>
            <a:ext cx="1272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VETURA</a:t>
            </a:r>
            <a:endParaRPr lang="en-US" sz="9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o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57199"/>
            <a:ext cx="9144000" cy="608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5626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DEKORIME PER FEJESA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unaz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9075"/>
            <a:ext cx="9144000" cy="641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unaz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931" y="0"/>
            <a:ext cx="56721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unaza (3).jpg"/>
          <p:cNvPicPr>
            <a:picLocks noChangeAspect="1"/>
          </p:cNvPicPr>
          <p:nvPr/>
        </p:nvPicPr>
        <p:blipFill>
          <a:blip r:embed="rId2" cstate="print"/>
          <a:srcRect l="5873" r="7756"/>
          <a:stretch>
            <a:fillRect/>
          </a:stretch>
        </p:blipFill>
        <p:spPr>
          <a:xfrm rot="5400000">
            <a:off x="886727" y="256273"/>
            <a:ext cx="6837147" cy="632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ta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15395" cy="6858000"/>
          </a:xfrm>
          <a:prstGeom prst="rect">
            <a:avLst/>
          </a:prstGeom>
        </p:spPr>
      </p:pic>
      <p:pic>
        <p:nvPicPr>
          <p:cNvPr id="3" name="Picture 2" descr="Gota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63962" y="846038"/>
            <a:ext cx="6797475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zarf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647700"/>
            <a:ext cx="542925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zarf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238875" cy="637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zarfa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610350" cy="562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a per zarfa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5900737" cy="6422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90254_918449268282079_2643153940377479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809625"/>
            <a:ext cx="523875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09812_928151277311878_26872627405144312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75626_928151307311875_115818449604908435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73027_937583926368613_44780791212675446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82180_940463492747323_692677973851201914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79356_937584633035209_18981863974061682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80214_937592776367728_38424964617480393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11</Words>
  <Application>Microsoft Office PowerPoint</Application>
  <PresentationFormat>On-screen Show (4:3)</PresentationFormat>
  <Paragraphs>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ALBUMI FOTORAFIK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DEKORIME PER FEJESA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ALBUMI FOTORAFIK</dc:title>
  <dc:creator>Ylli Spanca</dc:creator>
  <cp:lastModifiedBy>Ylli Spanca</cp:lastModifiedBy>
  <cp:revision>2</cp:revision>
  <dcterms:created xsi:type="dcterms:W3CDTF">2006-08-16T00:00:00Z</dcterms:created>
  <dcterms:modified xsi:type="dcterms:W3CDTF">2017-04-02T08:38:01Z</dcterms:modified>
</cp:coreProperties>
</file>